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556"/>
    <a:srgbClr val="849557"/>
    <a:srgbClr val="3D68B1"/>
    <a:srgbClr val="0067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8"/>
    <p:restoredTop sz="96405"/>
  </p:normalViewPr>
  <p:slideViewPr>
    <p:cSldViewPr snapToGrid="0">
      <p:cViewPr varScale="1">
        <p:scale>
          <a:sx n="108" d="100"/>
          <a:sy n="108" d="100"/>
        </p:scale>
        <p:origin x="12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B99236-A841-8A61-3495-694100EEE0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350"/>
            <a:ext cx="12192000" cy="68452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B7DFB6-9B48-F30B-14EF-AE6BCAE69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191" y="417443"/>
            <a:ext cx="9501809" cy="1182757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rgbClr val="859556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573B3-4BED-F5AC-71A9-00373D0FA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2126973"/>
            <a:ext cx="9501809" cy="3717235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1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2581-587C-EAC0-B374-FE199004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BBC01-D77E-36EE-7778-8993514E7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B45B7-A085-15EF-7623-69C7CB75C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A2FE-6520-2B69-317E-8889229DF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94CB2-C3A8-60FD-1921-921A01A9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8496-C155-56AF-4667-7E29FF5F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8AC2-82E6-B453-B49C-18FB5E364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ACB87-CB1F-E495-51D9-14B973A64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388B7-5A0A-2B2E-4FC5-740DD2BD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6DA7C-FCE2-EDC6-3D1E-F67DE164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2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65A6D-3F7E-ED04-03EC-FFF4A87BD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BC438-2B40-4B6B-2197-0C61150C1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33914-DD48-1410-D50B-899A26097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14A98-7C51-504E-BEC1-58F4D564E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4F6B6-A687-71B4-C827-F14B4B02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727AF-D251-20C2-5924-99C37AED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7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89C2-F679-585F-D0AB-0BFA83DA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4EAFD-AE85-6760-1AD7-D2099470F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75921-F9A3-6EA2-D7D3-A1447E309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C7651-0911-A7B1-DE10-E5C6AB6BF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3563B4-158A-C6F8-6257-16F556C7E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C2DF6B-7E46-65ED-BF33-71E0A902A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058069-8897-58DF-4F47-8CB568CE1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9CCC9E-8D64-C72C-B280-83760CA5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21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55E7A-1BD3-2782-9913-EC4C7468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AAB0B-7832-9729-D501-F200BDE5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FF304-1AB7-CDD0-6E91-D2BFB124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91774-9EE7-1F12-03EE-17E642996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1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89B780-DC10-FE86-2344-769CD60C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75750-8D13-803D-216C-EC9C3B306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1D57-592E-D5F4-DF0D-D5B777A60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3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64B65-6B5C-270F-800F-39F85360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4667B-4A2E-ED71-2C0A-E27105AF2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60CBA-9B48-78FB-0FEF-AAC19DD82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DC1A2-570F-AA2E-2D3C-481EE8ED5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6A042-D09A-53E9-A822-7DBC8D2C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B7992-87C2-104D-3E52-41E75AD4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0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09AB-546C-5268-6A85-B0CCE04BA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1B7978-FF9E-A38A-225D-BD33D2DDA2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8282A-7671-0486-7996-31E714645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6C003-F3F2-30F2-95DB-8650DE5F9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5E7D7-A02A-EF17-AE3F-7B90A854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6E55B-D910-81D7-127F-8F1B49F8B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7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0EBD-6B73-33ED-93D2-651BAD06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D3BB0-00F0-A3F0-E820-0E4BF9326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EADD4-2632-880A-FBEF-6E79DAC3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BB083-C676-1597-F1D6-1D0FA4B7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A6F8A-E558-B147-C6BB-5BFE2A65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7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DA9FDA-5094-FC46-9744-9FCBD45E23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F92CAD-9EC3-9F08-6A71-5B12FC47F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9577A-6430-0886-3EBA-CB132BA7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EF435-25FD-9F1D-4BFF-650DC0454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86951-453E-AF1F-6BBA-38F0429BA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5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08D680-7500-A198-6C1E-707A44B25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AB28E-443D-D0FF-6CFE-AA38FA382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EF59B-A213-CC30-A712-B0F56E459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C0E58-2F13-A84B-AA94-5F3CE7DD2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8A84F-1E0B-F8BD-FCA4-0A0D4CE38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1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355613-1A20-F593-D683-75FC539FA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350"/>
            <a:ext cx="12192000" cy="684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63336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587AA-0626-6899-E2B9-6CF9FF385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>
            <a:noAutofit/>
          </a:bodyPr>
          <a:lstStyle/>
          <a:p>
            <a:r>
              <a:rPr lang="en-US" sz="4000" dirty="0"/>
              <a:t>Prayer for Peace – </a:t>
            </a:r>
            <a:r>
              <a:rPr lang="en-US" sz="4000" b="0" dirty="0"/>
              <a:t>Support Life Sunday </a:t>
            </a:r>
            <a:r>
              <a:rPr lang="en-US" sz="4000" dirty="0">
                <a:ln>
                  <a:solidFill>
                    <a:srgbClr val="859556"/>
                  </a:solidFill>
                </a:ln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7B514-73D8-1714-8068-CA68BE22C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Lord, you call us, your pilgrim people, </a:t>
            </a:r>
            <a:br>
              <a:rPr lang="en-US" dirty="0"/>
            </a:br>
            <a:r>
              <a:rPr lang="en-US" dirty="0"/>
              <a:t>to be people of life and for life; </a:t>
            </a:r>
            <a:br>
              <a:rPr lang="en-US" dirty="0"/>
            </a:br>
            <a:r>
              <a:rPr lang="en-US" dirty="0"/>
              <a:t>to journey in confidence </a:t>
            </a:r>
            <a:br>
              <a:rPr lang="en-US" dirty="0"/>
            </a:br>
            <a:r>
              <a:rPr lang="en-US" dirty="0"/>
              <a:t>towards "a new heaven and a new earth" </a:t>
            </a:r>
            <a:br>
              <a:rPr lang="en-US" dirty="0"/>
            </a:br>
            <a:r>
              <a:rPr lang="en-US" dirty="0"/>
              <a:t>that is </a:t>
            </a:r>
            <a:r>
              <a:rPr lang="en-US" dirty="0" err="1"/>
              <a:t>characterised</a:t>
            </a:r>
            <a:r>
              <a:rPr lang="en-US" dirty="0"/>
              <a:t> by a commitment </a:t>
            </a:r>
            <a:br>
              <a:rPr lang="en-US" dirty="0"/>
            </a:br>
            <a:r>
              <a:rPr lang="en-US" dirty="0"/>
              <a:t>to the infinite dignity of every person.</a:t>
            </a:r>
          </a:p>
        </p:txBody>
      </p:sp>
    </p:spTree>
    <p:extLst>
      <p:ext uri="{BB962C8B-B14F-4D97-AF65-F5344CB8AC3E}">
        <p14:creationId xmlns:p14="http://schemas.microsoft.com/office/powerpoint/2010/main" val="408586583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57B514-73D8-1714-8068-CA68BE22C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894303"/>
            <a:ext cx="9501809" cy="4949905"/>
          </a:xfrm>
        </p:spPr>
        <p:txBody>
          <a:bodyPr anchor="ctr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Lord, look down upon the vast numbers of those</a:t>
            </a:r>
            <a:b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whose human dignity is daily being violated by</a:t>
            </a:r>
            <a:br>
              <a:rPr lang="en-AU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war, poverty, exploitation, physical and emotional violence,</a:t>
            </a:r>
            <a:br>
              <a:rPr lang="en-AU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premature death, abuse, prejudice and neglect.</a:t>
            </a:r>
            <a:endParaRPr lang="en-AU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Grant that we who believe in you</a:t>
            </a:r>
            <a:b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may proclaim the Gospel of life </a:t>
            </a:r>
            <a:br>
              <a:rPr lang="en-AU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what we think, say and do.</a:t>
            </a:r>
            <a:endParaRPr lang="en-AU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59688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57B514-73D8-1714-8068-CA68BE22C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633047"/>
            <a:ext cx="9501809" cy="5211162"/>
          </a:xfrm>
        </p:spPr>
        <p:txBody>
          <a:bodyPr anchor="ctr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Grant us the grace</a:t>
            </a:r>
            <a:b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accept the Gospel as a gift ever new,</a:t>
            </a:r>
            <a:b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joy of celebrating it with gratitude,</a:t>
            </a:r>
            <a:b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the courage to bear witness to it resolutely</a:t>
            </a:r>
            <a:b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 as to build, together with all people of good will,</a:t>
            </a:r>
            <a:b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world of justice, mercy, truth, compassion and love.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the praise and glory of God,</a:t>
            </a:r>
            <a:b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Creator and lover of all life.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NZ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Inspired by and drawn from:	</a:t>
            </a:r>
            <a:r>
              <a:rPr lang="en-NZ" sz="1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Evangelium Vitae – The Gospel of Life</a:t>
            </a:r>
            <a:r>
              <a:rPr lang="en-NZ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(Pope St John Paul II, 1995); and </a:t>
            </a:r>
            <a:r>
              <a:rPr lang="en-NZ" sz="1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Dignitas </a:t>
            </a:r>
            <a:r>
              <a:rPr lang="en-NZ" sz="1400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Infinita</a:t>
            </a:r>
            <a:r>
              <a:rPr lang="en-NZ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NZ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NZ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(Dicastery for the Doctrine of the Faith, 2024). Copyright the NZCBC. </a:t>
            </a:r>
            <a:endParaRPr lang="en-NZ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914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249</Words>
  <Application>Microsoft Macintosh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Prayer for Peace – Support Life Sunday 2026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Taylor</dc:creator>
  <cp:lastModifiedBy>Chris Taylor</cp:lastModifiedBy>
  <cp:revision>18</cp:revision>
  <dcterms:created xsi:type="dcterms:W3CDTF">2023-09-11T00:50:14Z</dcterms:created>
  <dcterms:modified xsi:type="dcterms:W3CDTF">2026-09-23T05:02:10Z</dcterms:modified>
</cp:coreProperties>
</file>